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1045" autoAdjust="0"/>
  </p:normalViewPr>
  <p:slideViewPr>
    <p:cSldViewPr>
      <p:cViewPr varScale="1">
        <p:scale>
          <a:sx n="46" d="100"/>
          <a:sy n="46" d="100"/>
        </p:scale>
        <p:origin x="-121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F81398-3322-4FE3-B8F1-729DC245F2BA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B0A615-B53A-4AF0-8495-73A1EF87016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Tim Tran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Marin Plant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Plant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Marin Plant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Tim Tran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Tim Tran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Catrina</a:t>
            </a:r>
            <a:r>
              <a:rPr lang="en-US" baseline="0" dirty="0" smtClean="0"/>
              <a:t> Marci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Catrina</a:t>
            </a:r>
            <a:r>
              <a:rPr lang="en-US" baseline="0" dirty="0" smtClean="0"/>
              <a:t> Marci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Catrina</a:t>
            </a:r>
            <a:r>
              <a:rPr lang="en-US" baseline="0" dirty="0" smtClean="0"/>
              <a:t> Marci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Alexa Ward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Alexa Ward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9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Alexa Ward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B0A615-B53A-4AF0-8495-73A1EF870168}" type="slidenum">
              <a:rPr lang="en-US" smtClean="0"/>
              <a:t>10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7946FA-FCB2-43BA-B5DE-3E0C5792C162}" type="datetimeFigureOut">
              <a:rPr lang="en-US" smtClean="0"/>
              <a:t>3/15/2010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BBF643-A748-4482-8C2B-F597B19623E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African American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Timothy Tran,  Catrina Marci, Alexa Ward, Marin Plant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First African American  Army General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sjroigteriuh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iosdfoigsa9er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kjsdlkfgahdrgi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First Heavy Weight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First Heavy Weight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First Heavy  Weight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First African American Baseball Player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First African American Baseball Player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First African American Baseball Players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First African American General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First African American General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88</Words>
  <Application>Microsoft Office PowerPoint</Application>
  <PresentationFormat>On-screen Show (4:3)</PresentationFormat>
  <Paragraphs>38</Paragraphs>
  <Slides>13</Slides>
  <Notes>12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African American</vt:lpstr>
      <vt:lpstr>First Heavy Weight</vt:lpstr>
      <vt:lpstr>First Heavy Weight</vt:lpstr>
      <vt:lpstr>First Heavy  Weight</vt:lpstr>
      <vt:lpstr>First African American Baseball Player</vt:lpstr>
      <vt:lpstr>First African American Baseball Player</vt:lpstr>
      <vt:lpstr>First African American Baseball Players</vt:lpstr>
      <vt:lpstr>First African American General</vt:lpstr>
      <vt:lpstr>First African American General</vt:lpstr>
      <vt:lpstr>First African American  Army General</vt:lpstr>
      <vt:lpstr>sjroigteriuh</vt:lpstr>
      <vt:lpstr>iosdfoigsa9er</vt:lpstr>
      <vt:lpstr>kjsdlkfgahdrgi</vt:lpstr>
    </vt:vector>
  </TitlesOfParts>
  <Company>Mount Lebanon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African American</dc:title>
  <dc:creator>award41</dc:creator>
  <cp:lastModifiedBy>award41</cp:lastModifiedBy>
  <cp:revision>2</cp:revision>
  <dcterms:created xsi:type="dcterms:W3CDTF">2010-03-15T12:28:51Z</dcterms:created>
  <dcterms:modified xsi:type="dcterms:W3CDTF">2010-03-15T12:42:07Z</dcterms:modified>
</cp:coreProperties>
</file>

<file path=docProps/thumbnail.jpeg>
</file>